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257" r:id="rId7"/>
    <p:sldId id="272" r:id="rId8"/>
    <p:sldId id="280" r:id="rId9"/>
    <p:sldId id="281" r:id="rId10"/>
    <p:sldId id="277" r:id="rId11"/>
    <p:sldId id="273" r:id="rId12"/>
    <p:sldId id="274" r:id="rId13"/>
    <p:sldId id="283" r:id="rId14"/>
    <p:sldId id="290" r:id="rId15"/>
    <p:sldId id="284" r:id="rId16"/>
    <p:sldId id="285" r:id="rId17"/>
    <p:sldId id="286" r:id="rId18"/>
    <p:sldId id="258" r:id="rId19"/>
    <p:sldId id="264" r:id="rId20"/>
    <p:sldId id="287" r:id="rId21"/>
    <p:sldId id="269" r:id="rId22"/>
    <p:sldId id="268" r:id="rId23"/>
    <p:sldId id="271" r:id="rId24"/>
    <p:sldId id="291" r:id="rId25"/>
    <p:sldId id="288" r:id="rId26"/>
    <p:sldId id="289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6247" autoAdjust="0"/>
  </p:normalViewPr>
  <p:slideViewPr>
    <p:cSldViewPr snapToGrid="0">
      <p:cViewPr>
        <p:scale>
          <a:sx n="150" d="100"/>
          <a:sy n="150" d="100"/>
        </p:scale>
        <p:origin x="5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9A520C-31DD-92F8-CBA6-1A79DA3E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FA17F-D85E-DC30-ED57-AE67EE3C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4432E7-7CA3-DCFD-BB3C-D91C34E6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DE4C2E-1632-DCE9-4F75-D30F10B1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8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4D9E-5F92-0D0D-7470-1C320A9A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6649A1-0C89-B4FF-0635-A2F943DB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8FA6469-D640-F22D-680B-32605DEA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96" y="169543"/>
            <a:ext cx="2444004" cy="16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7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0C359-91BC-910A-EA27-95323A5A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53D3EF-DC49-B3F5-00DD-4EF9D5A8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2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3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4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5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579820" y="112315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15370" y="81297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035140" y="87293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565726" y="118232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035141" y="156168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565725" y="186563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C77D577-B05A-C876-5AC7-38616AD78870}"/>
              </a:ext>
            </a:extLst>
          </p:cNvPr>
          <p:cNvSpPr/>
          <p:nvPr/>
        </p:nvSpPr>
        <p:spPr>
          <a:xfrm>
            <a:off x="6035141" y="2246254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9571BF-71B0-214B-719D-DA6B103DC248}"/>
              </a:ext>
            </a:extLst>
          </p:cNvPr>
          <p:cNvSpPr/>
          <p:nvPr/>
        </p:nvSpPr>
        <p:spPr>
          <a:xfrm>
            <a:off x="6565725" y="260608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6C4EB5A-9276-9DE1-83C1-B94CDF19252A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62BC26-42D4-020C-6F1F-BD2F08A22320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CC499B-361E-39CB-2773-BE856AD9293A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D97AA-7B46-A49E-662B-ED63E7C9312B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35B006B-2BE1-6630-ACE0-D8BEA300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39" y="1017300"/>
            <a:ext cx="4881481" cy="324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DB8B-415B-6A3D-E56A-1A9D19D6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>
            <a:extLst>
              <a:ext uri="{FF2B5EF4-FFF2-40B4-BE49-F238E27FC236}">
                <a16:creationId xmlns:a16="http://schemas.microsoft.com/office/drawing/2014/main" id="{0BADA114-53F5-3D04-C8B9-D24FD3C3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BC08AF3-D5E0-B110-9299-CAE925523994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57F8CDF-82D5-D76C-42E7-DD7131825622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6502C69-2E13-D779-0A98-87C3F33B24A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1BF5F0-1099-7647-22C9-E0F2F7BC7456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495339-886A-0AE6-D6D8-9F78AFE34548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14648593-11BF-008A-C3A2-254B649AA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2225D3-4F17-71A0-ACEA-09443144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74" y="1146727"/>
            <a:ext cx="5862989" cy="33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8BE7B61-5242-1DD6-BFF0-D09F9BD5459B}"/>
              </a:ext>
            </a:extLst>
          </p:cNvPr>
          <p:cNvCxnSpPr>
            <a:cxnSpLocks/>
          </p:cNvCxnSpPr>
          <p:nvPr/>
        </p:nvCxnSpPr>
        <p:spPr>
          <a:xfrm>
            <a:off x="454296" y="48039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25DBFAD-E01F-EFCD-FE69-3DBFAA100D67}"/>
              </a:ext>
            </a:extLst>
          </p:cNvPr>
          <p:cNvSpPr/>
          <p:nvPr/>
        </p:nvSpPr>
        <p:spPr>
          <a:xfrm>
            <a:off x="7511511" y="4679640"/>
            <a:ext cx="1434489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>
                    <a:lumMod val="90000"/>
                  </a:schemeClr>
                </a:solidFill>
              </a:rPr>
              <a:t>ARRIVI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D76B459-886D-6DCE-CC6D-2B756034C7D8}"/>
              </a:ext>
            </a:extLst>
          </p:cNvPr>
          <p:cNvSpPr/>
          <p:nvPr/>
        </p:nvSpPr>
        <p:spPr>
          <a:xfrm>
            <a:off x="7688382" y="4945277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OVERNIGHTS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DB38821-052E-3D36-4963-32DC56A4B945}"/>
              </a:ext>
            </a:extLst>
          </p:cNvPr>
          <p:cNvSpPr/>
          <p:nvPr/>
        </p:nvSpPr>
        <p:spPr>
          <a:xfrm>
            <a:off x="7688382" y="5215152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48EDA7A-2672-FA33-446E-489A9D9A5C1A}"/>
              </a:ext>
            </a:extLst>
          </p:cNvPr>
          <p:cNvSpPr/>
          <p:nvPr/>
        </p:nvSpPr>
        <p:spPr>
          <a:xfrm>
            <a:off x="7688382" y="548502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A7B759A-30F9-5884-7D1A-5926E23B85A2}"/>
              </a:ext>
            </a:extLst>
          </p:cNvPr>
          <p:cNvSpPr/>
          <p:nvPr/>
        </p:nvSpPr>
        <p:spPr>
          <a:xfrm>
            <a:off x="7688382" y="5754902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BC6A9A4-BCF2-2430-6B39-E1B0C69D0CDE}"/>
              </a:ext>
            </a:extLst>
          </p:cNvPr>
          <p:cNvSpPr/>
          <p:nvPr/>
        </p:nvSpPr>
        <p:spPr>
          <a:xfrm>
            <a:off x="7688382" y="602477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059E2-1252-41B8-ACE9-3DB0AF4F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1177311"/>
            <a:ext cx="4437063" cy="27856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EBA199-1FE9-4D0B-66D3-C6A2AB1C3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09" y="1593845"/>
            <a:ext cx="310718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2269D1E-C1E9-E63F-1175-6B063009D225}"/>
              </a:ext>
            </a:extLst>
          </p:cNvPr>
          <p:cNvCxnSpPr>
            <a:cxnSpLocks/>
          </p:cNvCxnSpPr>
          <p:nvPr/>
        </p:nvCxnSpPr>
        <p:spPr>
          <a:xfrm>
            <a:off x="452065" y="47007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6F5DF57-CC49-401B-B90F-E32A6E6B80D6}"/>
              </a:ext>
            </a:extLst>
          </p:cNvPr>
          <p:cNvSpPr/>
          <p:nvPr/>
        </p:nvSpPr>
        <p:spPr>
          <a:xfrm>
            <a:off x="70465" y="193842"/>
            <a:ext cx="416520" cy="4138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000000"/>
                </a:solidFill>
                <a:uFillTx/>
                <a:latin typeface="Arial"/>
              </a:rPr>
              <a:t>OVERNIGHTS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9373E0-3385-E256-B873-F9811F8C6030}"/>
              </a:ext>
            </a:extLst>
          </p:cNvPr>
          <p:cNvSpPr/>
          <p:nvPr/>
        </p:nvSpPr>
        <p:spPr>
          <a:xfrm>
            <a:off x="104130" y="217012"/>
            <a:ext cx="416520" cy="47062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OVERN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F32A239-0514-F748-5074-BAA7BC363887}"/>
              </a:ext>
            </a:extLst>
          </p:cNvPr>
          <p:cNvSpPr/>
          <p:nvPr/>
        </p:nvSpPr>
        <p:spPr>
          <a:xfrm>
            <a:off x="7856165" y="4545811"/>
            <a:ext cx="921243" cy="144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ARRIVI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52C0B0B-2A4D-1FC4-5546-088D0E4DBBB4}"/>
              </a:ext>
            </a:extLst>
          </p:cNvPr>
          <p:cNvSpPr/>
          <p:nvPr/>
        </p:nvSpPr>
        <p:spPr>
          <a:xfrm>
            <a:off x="7599394" y="4715877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OVERNIGHTS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FB79A38-E2D6-4801-58D3-A5AEC7B50D3D}"/>
              </a:ext>
            </a:extLst>
          </p:cNvPr>
          <p:cNvSpPr/>
          <p:nvPr/>
        </p:nvSpPr>
        <p:spPr>
          <a:xfrm>
            <a:off x="7776562" y="4975880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FC49BC8-5293-4382-6196-E097795C497D}"/>
              </a:ext>
            </a:extLst>
          </p:cNvPr>
          <p:cNvSpPr/>
          <p:nvPr/>
        </p:nvSpPr>
        <p:spPr>
          <a:xfrm>
            <a:off x="7776562" y="524575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3D7F028-FA20-D008-17DE-D886CB3C2020}"/>
              </a:ext>
            </a:extLst>
          </p:cNvPr>
          <p:cNvSpPr/>
          <p:nvPr/>
        </p:nvSpPr>
        <p:spPr>
          <a:xfrm>
            <a:off x="7776562" y="551563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6F53D7FF-E2A0-D3A1-086F-D31BFC551159}"/>
              </a:ext>
            </a:extLst>
          </p:cNvPr>
          <p:cNvSpPr/>
          <p:nvPr/>
        </p:nvSpPr>
        <p:spPr>
          <a:xfrm>
            <a:off x="7776562" y="578550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10A517-96A6-6A47-7FFB-0CDEB548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1031406"/>
            <a:ext cx="3965574" cy="24633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2A4CCC-A9A0-C730-CCA7-6766A3CD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1174753"/>
            <a:ext cx="3486071" cy="21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6">
                    <a:lumMod val="90000"/>
                    <a:lumOff val="10000"/>
                  </a:schemeClr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chemeClr val="accent6">
                  <a:lumMod val="90000"/>
                  <a:lumOff val="10000"/>
                </a:schemeClr>
              </a:solidFill>
              <a:uFillTx/>
              <a:latin typeface="Franklin Gothic Demi Cond" panose="020B0706030402020204" pitchFamily="34" charset="0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3617342" y="2296268"/>
            <a:ext cx="1455715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Giulio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26230A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26237A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984481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97C38C0-5F6B-24BC-F96D-1411151B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9" y="1674853"/>
            <a:ext cx="7059661" cy="20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FE5707-CCB6-275A-FACA-910786648170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4ACE4-35ED-BEE8-AD89-CCE505D6ED47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D37D2E4-6B12-EF15-6FE3-3E94BBF8298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2CB0711-BFA3-D589-276D-C6785EF7F48F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D7F8541-44FE-B60E-137C-1C58FF305911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9284F2-F2A6-D913-E17D-F60B4276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2" y="1701801"/>
            <a:ext cx="6924856" cy="20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7B5EDD-810F-0B58-4623-710FCB26446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155C0-70FF-378D-D405-325E290B247D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94C4C1-CBE7-5B25-2483-1D8FF586722C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C3A6975-E963-BB30-8DA8-AF62170247A1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6DF27B7-8843-B1FB-7777-21AFF377B2CF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1" y="1223680"/>
            <a:ext cx="5214938" cy="30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B9E6A-04CE-6B39-D44E-133EE397E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862CCF-11D3-DC04-33E7-3E17C25D59B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AE1617-1E4C-A83C-4FC1-6AEA0B94A004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77A297-DDAB-75C5-D04A-74A3E6F27320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6FC011-4AB7-A32D-42B5-1EB618839D0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65EA2C8-8615-91DE-602C-F7E5AAE88CCD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4864A7D-44C1-C273-3B69-6104E4CE5E22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F5FFCA-B890-C461-5029-9D341537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950969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1851436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11781-31C0-AF18-DCAE-087CFA64C3D6}"/>
              </a:ext>
            </a:extLst>
          </p:cNvPr>
          <p:cNvSpPr txBox="1"/>
          <p:nvPr/>
        </p:nvSpPr>
        <p:spPr>
          <a:xfrm>
            <a:off x="1080135" y="2832020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73726"/>
                  </p:ext>
                </p:extLst>
              </p:nvPr>
            </p:nvGraphicFramePr>
            <p:xfrm>
              <a:off x="5778574" y="1269937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74" y="1269937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77170"/>
                  </p:ext>
                </p:extLst>
              </p:nvPr>
            </p:nvGraphicFramePr>
            <p:xfrm>
              <a:off x="6938493" y="295968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493" y="2959681"/>
                <a:ext cx="1861534" cy="188053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laceHolder 1">
            <a:extLst>
              <a:ext uri="{FF2B5EF4-FFF2-40B4-BE49-F238E27FC236}">
                <a16:creationId xmlns:a16="http://schemas.microsoft.com/office/drawing/2014/main" id="{CE84EB97-D01D-7A33-D377-30EF2669500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0673C2-3F72-ABB6-D696-C52BEC3AA1C0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6754D6BE-BB48-F518-1430-204D2181A97C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CD28-D34B-F3BC-D248-0249076F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>
            <a:extLst>
              <a:ext uri="{FF2B5EF4-FFF2-40B4-BE49-F238E27FC236}">
                <a16:creationId xmlns:a16="http://schemas.microsoft.com/office/drawing/2014/main" id="{876133C2-EDEB-B423-D623-30E135DA7BC0}"/>
              </a:ext>
            </a:extLst>
          </p:cNvPr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Il turismo in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talia vale x e occupa y persone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DF09A566-ABA6-BB32-FDE5-5D1E50434D9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2C8C14-B646-02ED-3F25-A6F7B039F8AE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3688A2F1-E0F2-1033-F95F-8EC0DAB55A5A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AFD1796-6904-08C5-59B6-E2E2EB02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47" y="2189585"/>
            <a:ext cx="4060001" cy="23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e prime pagine di domenica 23 febbraio 2020 - Il Post">
            <a:extLst>
              <a:ext uri="{FF2B5EF4-FFF2-40B4-BE49-F238E27FC236}">
                <a16:creationId xmlns:a16="http://schemas.microsoft.com/office/drawing/2014/main" id="{8DA85385-B08C-234A-9DA0-A8740F59E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191568" y="996524"/>
            <a:ext cx="2600672" cy="5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 prime pagine di domenica 18 luglio 2021 - Il Post">
            <a:extLst>
              <a:ext uri="{FF2B5EF4-FFF2-40B4-BE49-F238E27FC236}">
                <a16:creationId xmlns:a16="http://schemas.microsoft.com/office/drawing/2014/main" id="{99960326-3A80-38A8-3087-BB9BD8EE6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4683966" y="1428808"/>
            <a:ext cx="3019650" cy="5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9BBCBD-9BDD-687C-8046-4FA28530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28" y="3536090"/>
            <a:ext cx="6666143" cy="8519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C1C150A-8D1B-65CB-5B04-2264C815A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646921" y="1963978"/>
            <a:ext cx="3398225" cy="10851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F7671D-19C5-5B5F-2E91-871B134E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39" y="2397963"/>
            <a:ext cx="4157918" cy="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0E2ADDB-A319-3C0C-558F-E83D78F2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98" t="9554" r="14082" b="9538"/>
          <a:stretch/>
        </p:blipFill>
        <p:spPr>
          <a:xfrm>
            <a:off x="2276669" y="3896"/>
            <a:ext cx="4590662" cy="51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769C5F6-1C31-5B82-9AF6-1336A020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2" y="839275"/>
            <a:ext cx="5827415" cy="3464950"/>
          </a:xfrm>
          <a:prstGeom prst="rect">
            <a:avLst/>
          </a:prstGeom>
        </p:spPr>
      </p:pic>
      <p:sp>
        <p:nvSpPr>
          <p:cNvPr id="7" name="CasellaDiTesto 6">
            <a:hlinkClick r:id="rId3"/>
            <a:extLst>
              <a:ext uri="{FF2B5EF4-FFF2-40B4-BE49-F238E27FC236}">
                <a16:creationId xmlns:a16="http://schemas.microsoft.com/office/drawing/2014/main" id="{17127FC5-481F-D6E0-6F2C-F87115C0D656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17732A-FEA1-A53B-13DE-11AF41BB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7" y="1453769"/>
            <a:ext cx="4142791" cy="21765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EDB736F-962E-FDAE-5D3B-4B72B7A9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3" y="1453770"/>
            <a:ext cx="4130422" cy="2176510"/>
          </a:xfrm>
          <a:prstGeom prst="rect">
            <a:avLst/>
          </a:prstGeom>
        </p:spPr>
      </p:pic>
      <p:sp>
        <p:nvSpPr>
          <p:cNvPr id="10" name="CasellaDiTesto 9">
            <a:hlinkClick r:id="rId4"/>
            <a:extLst>
              <a:ext uri="{FF2B5EF4-FFF2-40B4-BE49-F238E27FC236}">
                <a16:creationId xmlns:a16="http://schemas.microsoft.com/office/drawing/2014/main" id="{F8058C88-AABB-93D6-ABE2-BCDAEF06AF12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9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480</Words>
  <Application>Microsoft Office PowerPoint</Application>
  <PresentationFormat>Presentazione su schermo (16:9)</PresentationFormat>
  <Paragraphs>83</Paragraphs>
  <Slides>24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5" baseType="lpstr">
      <vt:lpstr>Aptos</vt:lpstr>
      <vt:lpstr>Arial</vt:lpstr>
      <vt:lpstr>Fira Sans Extra Condensed Medium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31</cp:revision>
  <dcterms:modified xsi:type="dcterms:W3CDTF">2024-12-14T10:53:14Z</dcterms:modified>
  <dc:language>it-IT</dc:language>
</cp:coreProperties>
</file>